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6" r:id="rId1"/>
  </p:sldMasterIdLst>
  <p:notesMasterIdLst>
    <p:notesMasterId r:id="rId4"/>
  </p:notesMasterIdLst>
  <p:handoutMasterIdLst>
    <p:handoutMasterId r:id="rId5"/>
  </p:handoutMasterIdLst>
  <p:sldIdLst>
    <p:sldId id="257" r:id="rId2"/>
    <p:sldId id="258" r:id="rId3"/>
  </p:sldIdLst>
  <p:sldSz cx="34207450" cy="51206400"/>
  <p:notesSz cx="6858000" cy="9144000"/>
  <p:defaultTextStyle>
    <a:defPPr>
      <a:defRPr lang="en-US"/>
    </a:defPPr>
    <a:lvl1pPr algn="l" defTabSz="2438400" rtl="0" eaLnBrk="0" fontAlgn="base" hangingPunct="0">
      <a:spcBef>
        <a:spcPct val="0"/>
      </a:spcBef>
      <a:spcAft>
        <a:spcPct val="0"/>
      </a:spcAft>
      <a:defRPr sz="96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1pPr>
    <a:lvl2pPr marL="2438400" indent="-1981200" algn="l" defTabSz="2438400" rtl="0" eaLnBrk="0" fontAlgn="base" hangingPunct="0">
      <a:spcBef>
        <a:spcPct val="0"/>
      </a:spcBef>
      <a:spcAft>
        <a:spcPct val="0"/>
      </a:spcAft>
      <a:defRPr sz="96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2pPr>
    <a:lvl3pPr marL="4878388" indent="-3963988" algn="l" defTabSz="2438400" rtl="0" eaLnBrk="0" fontAlgn="base" hangingPunct="0">
      <a:spcBef>
        <a:spcPct val="0"/>
      </a:spcBef>
      <a:spcAft>
        <a:spcPct val="0"/>
      </a:spcAft>
      <a:defRPr sz="96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3pPr>
    <a:lvl4pPr marL="7316788" indent="-5945188" algn="l" defTabSz="2438400" rtl="0" eaLnBrk="0" fontAlgn="base" hangingPunct="0">
      <a:spcBef>
        <a:spcPct val="0"/>
      </a:spcBef>
      <a:spcAft>
        <a:spcPct val="0"/>
      </a:spcAft>
      <a:defRPr sz="96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4pPr>
    <a:lvl5pPr marL="9756775" indent="-7927975" algn="l" defTabSz="2438400" rtl="0" eaLnBrk="0" fontAlgn="base" hangingPunct="0">
      <a:spcBef>
        <a:spcPct val="0"/>
      </a:spcBef>
      <a:spcAft>
        <a:spcPct val="0"/>
      </a:spcAft>
      <a:defRPr sz="96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96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96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96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96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128">
          <p15:clr>
            <a:srgbClr val="A4A3A4"/>
          </p15:clr>
        </p15:guide>
        <p15:guide id="2" pos="1077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8"/>
    <p:restoredTop sz="94694"/>
  </p:normalViewPr>
  <p:slideViewPr>
    <p:cSldViewPr snapToGrid="0" snapToObjects="1">
      <p:cViewPr varScale="1">
        <p:scale>
          <a:sx n="23" d="100"/>
          <a:sy n="23" d="100"/>
        </p:scale>
        <p:origin x="84" y="1086"/>
      </p:cViewPr>
      <p:guideLst>
        <p:guide orient="horz" pos="16128"/>
        <p:guide pos="107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52B8545-BC56-AE44-93FE-F668060A484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082ED2-1D0A-EB4E-96FC-CABC6BF88F0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295B322B-317D-3F46-9F1C-71DBAFCBE700}" type="datetimeFigureOut">
              <a:rPr lang="en-US" altLang="zh-TW"/>
              <a:pPr>
                <a:defRPr/>
              </a:pPr>
              <a:t>1/10/2025</a:t>
            </a:fld>
            <a:endParaRPr lang="en-US" altLang="zh-TW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46F336-8559-A84C-BA6B-FD6B5507782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DFF465-1376-4049-8C0A-C13C50BB2A2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F2116BC6-E1CD-0343-9B66-DB91187F027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19A6D022-D9E7-D449-BF38-A65CFD6708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kumimoji="1"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4715351B-16DB-BF4A-B9C1-37FC337F4E3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kumimoji="1"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9525EB48-7CA3-7D42-96F5-6433AB959E01}" type="datetimeFigureOut">
              <a:rPr lang="zh-TW" altLang="en-US"/>
              <a:pPr>
                <a:defRPr/>
              </a:pPr>
              <a:t>2025/1/10</a:t>
            </a:fld>
            <a:endParaRPr lang="zh-TW" altLang="en-US"/>
          </a:p>
        </p:txBody>
      </p:sp>
      <p:sp>
        <p:nvSpPr>
          <p:cNvPr id="4" name="投影片影像版面配置區 3">
            <a:extLst>
              <a:ext uri="{FF2B5EF4-FFF2-40B4-BE49-F238E27FC236}">
                <a16:creationId xmlns:a16="http://schemas.microsoft.com/office/drawing/2014/main" id="{9C177ED0-06C7-D24D-B490-768EB814CC2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398713" y="1143000"/>
            <a:ext cx="2060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>
            <a:extLst>
              <a:ext uri="{FF2B5EF4-FFF2-40B4-BE49-F238E27FC236}">
                <a16:creationId xmlns:a16="http://schemas.microsoft.com/office/drawing/2014/main" id="{B724FC5D-B7B5-E946-AF85-52F5FFECB9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151AAC95-A871-564C-8F57-D785B960E37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kumimoji="1"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4A007756-F638-EC45-A197-CC287DA0EA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kumimoji="1"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CD87599A-292B-F948-9E51-F8AE508A4B5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0175D1-FBCD-4E40-AD36-7BD01AB94340}"/>
              </a:ext>
            </a:extLst>
          </p:cNvPr>
          <p:cNvSpPr txBox="1">
            <a:spLocks/>
          </p:cNvSpPr>
          <p:nvPr userDrawn="1"/>
        </p:nvSpPr>
        <p:spPr>
          <a:xfrm>
            <a:off x="1551070" y="49313098"/>
            <a:ext cx="6991352" cy="8465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defTabSz="457200" rtl="0" eaLnBrk="1" fontAlgn="auto" hangingPunct="1">
              <a:spcBef>
                <a:spcPts val="0"/>
              </a:spcBef>
              <a:spcAft>
                <a:spcPts val="0"/>
              </a:spcAft>
              <a:defRPr sz="1600" b="0" i="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2025 VLSI TSA</a:t>
            </a:r>
            <a:endParaRPr kumimoji="0" lang="zh-TW" alt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308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一張含有 文字, 螢幕擷取畫面, 多媒體, 視訊 的圖片&#10;&#10;自動產生的描述">
            <a:extLst>
              <a:ext uri="{FF2B5EF4-FFF2-40B4-BE49-F238E27FC236}">
                <a16:creationId xmlns:a16="http://schemas.microsoft.com/office/drawing/2014/main" id="{9E0900FA-A5E4-1401-BC43-D46BA78D6D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34200000" cy="647679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</p:sldLayoutIdLst>
  <p:txStyles>
    <p:titleStyle>
      <a:lvl1pPr algn="ctr" defTabSz="2438400" rtl="0" eaLnBrk="0" fontAlgn="base" hangingPunct="0">
        <a:spcBef>
          <a:spcPct val="0"/>
        </a:spcBef>
        <a:spcAft>
          <a:spcPct val="0"/>
        </a:spcAft>
        <a:defRPr kumimoji="1" sz="235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2438400" rtl="0" eaLnBrk="0" fontAlgn="base" hangingPunct="0">
        <a:spcBef>
          <a:spcPct val="0"/>
        </a:spcBef>
        <a:spcAft>
          <a:spcPct val="0"/>
        </a:spcAft>
        <a:defRPr kumimoji="1" sz="235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2438400" rtl="0" eaLnBrk="0" fontAlgn="base" hangingPunct="0">
        <a:spcBef>
          <a:spcPct val="0"/>
        </a:spcBef>
        <a:spcAft>
          <a:spcPct val="0"/>
        </a:spcAft>
        <a:defRPr kumimoji="1" sz="235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2438400" rtl="0" eaLnBrk="0" fontAlgn="base" hangingPunct="0">
        <a:spcBef>
          <a:spcPct val="0"/>
        </a:spcBef>
        <a:spcAft>
          <a:spcPct val="0"/>
        </a:spcAft>
        <a:defRPr kumimoji="1" sz="235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2438400" rtl="0" eaLnBrk="0" fontAlgn="base" hangingPunct="0">
        <a:spcBef>
          <a:spcPct val="0"/>
        </a:spcBef>
        <a:spcAft>
          <a:spcPct val="0"/>
        </a:spcAft>
        <a:defRPr kumimoji="1" sz="235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2438400" rtl="0" fontAlgn="base">
        <a:spcBef>
          <a:spcPct val="0"/>
        </a:spcBef>
        <a:spcAft>
          <a:spcPct val="0"/>
        </a:spcAft>
        <a:defRPr sz="235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2438400" rtl="0" fontAlgn="base">
        <a:spcBef>
          <a:spcPct val="0"/>
        </a:spcBef>
        <a:spcAft>
          <a:spcPct val="0"/>
        </a:spcAft>
        <a:defRPr sz="235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2438400" rtl="0" fontAlgn="base">
        <a:spcBef>
          <a:spcPct val="0"/>
        </a:spcBef>
        <a:spcAft>
          <a:spcPct val="0"/>
        </a:spcAft>
        <a:defRPr sz="235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2438400" rtl="0" fontAlgn="base">
        <a:spcBef>
          <a:spcPct val="0"/>
        </a:spcBef>
        <a:spcAft>
          <a:spcPct val="0"/>
        </a:spcAft>
        <a:defRPr sz="235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1828800" indent="-1828800" algn="l" defTabSz="24384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171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3963988" indent="-1524000" algn="l" defTabSz="24384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149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2pPr>
      <a:lvl3pPr marL="6099175" indent="-1219200" algn="l" defTabSz="24384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128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3pPr>
      <a:lvl4pPr marL="8537575" indent="-1219200" algn="l" defTabSz="24384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107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4pPr>
      <a:lvl5pPr marL="10977563" indent="-1219200" algn="l" defTabSz="24384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107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5pPr>
      <a:lvl6pPr marL="13418337" indent="-1219850" algn="l" defTabSz="2439700" rtl="0" eaLnBrk="1" latinLnBrk="0" hangingPunct="1">
        <a:spcBef>
          <a:spcPct val="20000"/>
        </a:spcBef>
        <a:buFont typeface="Arial"/>
        <a:buChar char="•"/>
        <a:defRPr sz="10700" kern="1200">
          <a:solidFill>
            <a:schemeClr val="tx1"/>
          </a:solidFill>
          <a:latin typeface="+mn-lt"/>
          <a:ea typeface="+mn-ea"/>
          <a:cs typeface="+mn-cs"/>
        </a:defRPr>
      </a:lvl6pPr>
      <a:lvl7pPr marL="15858036" indent="-1219850" algn="l" defTabSz="2439700" rtl="0" eaLnBrk="1" latinLnBrk="0" hangingPunct="1">
        <a:spcBef>
          <a:spcPct val="20000"/>
        </a:spcBef>
        <a:buFont typeface="Arial"/>
        <a:buChar char="•"/>
        <a:defRPr sz="10700" kern="1200">
          <a:solidFill>
            <a:schemeClr val="tx1"/>
          </a:solidFill>
          <a:latin typeface="+mn-lt"/>
          <a:ea typeface="+mn-ea"/>
          <a:cs typeface="+mn-cs"/>
        </a:defRPr>
      </a:lvl7pPr>
      <a:lvl8pPr marL="18297736" indent="-1219850" algn="l" defTabSz="2439700" rtl="0" eaLnBrk="1" latinLnBrk="0" hangingPunct="1">
        <a:spcBef>
          <a:spcPct val="20000"/>
        </a:spcBef>
        <a:buFont typeface="Arial"/>
        <a:buChar char="•"/>
        <a:defRPr sz="10700" kern="1200">
          <a:solidFill>
            <a:schemeClr val="tx1"/>
          </a:solidFill>
          <a:latin typeface="+mn-lt"/>
          <a:ea typeface="+mn-ea"/>
          <a:cs typeface="+mn-cs"/>
        </a:defRPr>
      </a:lvl8pPr>
      <a:lvl9pPr marL="20737430" indent="-1219850" algn="l" defTabSz="2439700" rtl="0" eaLnBrk="1" latinLnBrk="0" hangingPunct="1">
        <a:spcBef>
          <a:spcPct val="20000"/>
        </a:spcBef>
        <a:buFont typeface="Arial"/>
        <a:buChar char="•"/>
        <a:defRPr sz="10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439700" rtl="0" eaLnBrk="1" latinLnBrk="0" hangingPunct="1">
        <a:defRPr sz="9600" kern="1200">
          <a:solidFill>
            <a:schemeClr val="tx1"/>
          </a:solidFill>
          <a:latin typeface="+mn-lt"/>
          <a:ea typeface="+mn-ea"/>
          <a:cs typeface="+mn-cs"/>
        </a:defRPr>
      </a:lvl1pPr>
      <a:lvl2pPr marL="2439700" algn="l" defTabSz="2439700" rtl="0" eaLnBrk="1" latinLnBrk="0" hangingPunct="1">
        <a:defRPr sz="9600" kern="1200">
          <a:solidFill>
            <a:schemeClr val="tx1"/>
          </a:solidFill>
          <a:latin typeface="+mn-lt"/>
          <a:ea typeface="+mn-ea"/>
          <a:cs typeface="+mn-cs"/>
        </a:defRPr>
      </a:lvl2pPr>
      <a:lvl3pPr marL="4879394" algn="l" defTabSz="2439700" rtl="0" eaLnBrk="1" latinLnBrk="0" hangingPunct="1"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7319093" algn="l" defTabSz="2439700" rtl="0" eaLnBrk="1" latinLnBrk="0" hangingPunct="1"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758793" algn="l" defTabSz="2439700" rtl="0" eaLnBrk="1" latinLnBrk="0" hangingPunct="1"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198492" algn="l" defTabSz="2439700" rtl="0" eaLnBrk="1" latinLnBrk="0" hangingPunct="1"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638187" algn="l" defTabSz="2439700" rtl="0" eaLnBrk="1" latinLnBrk="0" hangingPunct="1"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7077886" algn="l" defTabSz="2439700" rtl="0" eaLnBrk="1" latinLnBrk="0" hangingPunct="1"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9517586" algn="l" defTabSz="2439700" rtl="0" eaLnBrk="1" latinLnBrk="0" hangingPunct="1"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4860B992-CE88-B14E-0DDA-295638651762}"/>
              </a:ext>
            </a:extLst>
          </p:cNvPr>
          <p:cNvSpPr txBox="1"/>
          <p:nvPr/>
        </p:nvSpPr>
        <p:spPr>
          <a:xfrm>
            <a:off x="7591646" y="382771"/>
            <a:ext cx="20246754" cy="5386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88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Paper Topic:</a:t>
            </a:r>
          </a:p>
          <a:p>
            <a:pPr algn="ctr">
              <a:lnSpc>
                <a:spcPct val="125000"/>
              </a:lnSpc>
            </a:pPr>
            <a:r>
              <a:rPr kumimoji="1" lang="en-US" altLang="zh-TW" sz="7000" b="1" dirty="0">
                <a:solidFill>
                  <a:schemeClr val="bg1"/>
                </a:solidFill>
                <a:latin typeface="+mn-lt"/>
                <a:ea typeface="微軟正黑體" panose="020B0604030504040204" pitchFamily="34" charset="-120"/>
                <a:cs typeface="Arial" panose="020B0604020202020204" pitchFamily="34" charset="0"/>
              </a:rPr>
              <a:t>Co-author(s):</a:t>
            </a:r>
          </a:p>
          <a:p>
            <a:pPr algn="ctr">
              <a:lnSpc>
                <a:spcPct val="125000"/>
              </a:lnSpc>
            </a:pPr>
            <a:r>
              <a:rPr kumimoji="1" lang="en-US" altLang="zh-TW" sz="7000" b="1" dirty="0">
                <a:solidFill>
                  <a:schemeClr val="bg1"/>
                </a:solidFill>
                <a:latin typeface="+mn-lt"/>
                <a:ea typeface="微軟正黑體" panose="020B0604030504040204" pitchFamily="34" charset="-120"/>
                <a:cs typeface="Arial" panose="020B0604020202020204" pitchFamily="34" charset="0"/>
              </a:rPr>
              <a:t>Affiliation:</a:t>
            </a:r>
          </a:p>
          <a:p>
            <a:pPr algn="ctr">
              <a:lnSpc>
                <a:spcPct val="125000"/>
              </a:lnSpc>
            </a:pPr>
            <a:r>
              <a:rPr kumimoji="1" lang="en-US" altLang="zh-TW" sz="7000" b="1" dirty="0">
                <a:solidFill>
                  <a:schemeClr val="bg1"/>
                </a:solidFill>
                <a:latin typeface="+mn-lt"/>
                <a:ea typeface="微軟正黑體" panose="020B0604030504040204" pitchFamily="34" charset="-120"/>
                <a:cs typeface="Arial" panose="020B0604020202020204" pitchFamily="34" charset="0"/>
              </a:rPr>
              <a:t>Email:</a:t>
            </a:r>
            <a:endParaRPr lang="zh-TW" altLang="en-US" sz="7000" b="1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999866-A5DA-E583-6486-278C788C9F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7425" y="25296822"/>
            <a:ext cx="32232600" cy="1791259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defPPr>
              <a:defRPr lang="en-US"/>
            </a:defPPr>
            <a:lvl1pPr algn="l" defTabSz="2439988" rtl="0" eaLnBrk="0" fontAlgn="base" hangingPunct="0">
              <a:spcBef>
                <a:spcPct val="0"/>
              </a:spcBef>
              <a:spcAft>
                <a:spcPct val="0"/>
              </a:spcAft>
              <a:defRPr sz="96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2439988" indent="-1982788" algn="l" defTabSz="2439988" rtl="0" eaLnBrk="0" fontAlgn="base" hangingPunct="0">
              <a:spcBef>
                <a:spcPct val="0"/>
              </a:spcBef>
              <a:spcAft>
                <a:spcPct val="0"/>
              </a:spcAft>
              <a:defRPr sz="96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4879975" indent="-3965575" algn="l" defTabSz="2439988" rtl="0" eaLnBrk="0" fontAlgn="base" hangingPunct="0">
              <a:spcBef>
                <a:spcPct val="0"/>
              </a:spcBef>
              <a:spcAft>
                <a:spcPct val="0"/>
              </a:spcAft>
              <a:defRPr sz="96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7319963" indent="-5948363" algn="l" defTabSz="2439988" rtl="0" eaLnBrk="0" fontAlgn="base" hangingPunct="0">
              <a:spcBef>
                <a:spcPct val="0"/>
              </a:spcBef>
              <a:spcAft>
                <a:spcPct val="0"/>
              </a:spcAft>
              <a:defRPr sz="96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9759950" indent="-7931150" algn="l" defTabSz="2439988" rtl="0" eaLnBrk="0" fontAlgn="base" hangingPunct="0">
              <a:spcBef>
                <a:spcPct val="0"/>
              </a:spcBef>
              <a:spcAft>
                <a:spcPct val="0"/>
              </a:spcAft>
              <a:defRPr sz="96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96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96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96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96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 defTabSz="914400">
              <a:spcAft>
                <a:spcPts val="1200"/>
              </a:spcAft>
              <a:defRPr/>
            </a:pPr>
            <a:r>
              <a:rPr kumimoji="1" lang="en-US" altLang="zh-TW" sz="9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微軟正黑體" pitchFamily="34" charset="-120"/>
              </a:rPr>
              <a:t>Notice:</a:t>
            </a:r>
          </a:p>
          <a:p>
            <a:pPr marL="609600" indent="-609600" defTabSz="914400">
              <a:spcAft>
                <a:spcPts val="1200"/>
              </a:spcAft>
              <a:buFontTx/>
              <a:buChar char="•"/>
              <a:defRPr/>
            </a:pPr>
            <a:r>
              <a:rPr kumimoji="1" lang="en-US" altLang="zh-TW" sz="9300" dirty="0">
                <a:latin typeface="+mn-lt"/>
                <a:ea typeface="微軟正黑體" pitchFamily="34" charset="-120"/>
              </a:rPr>
              <a:t>Please submit your poster file (in pdf format) before </a:t>
            </a:r>
            <a:r>
              <a:rPr kumimoji="1" lang="en-US" altLang="zh-TW" sz="9300" b="1" dirty="0">
                <a:solidFill>
                  <a:srgbClr val="FF0000"/>
                </a:solidFill>
                <a:latin typeface="+mn-lt"/>
                <a:ea typeface="微軟正黑體" pitchFamily="34" charset="-120"/>
              </a:rPr>
              <a:t>April 8</a:t>
            </a:r>
            <a:r>
              <a:rPr kumimoji="1" lang="en-US" altLang="zh-TW" sz="9300" b="1" baseline="30000" dirty="0">
                <a:solidFill>
                  <a:srgbClr val="FF0000"/>
                </a:solidFill>
                <a:latin typeface="+mn-lt"/>
                <a:ea typeface="微軟正黑體" pitchFamily="34" charset="-120"/>
              </a:rPr>
              <a:t>th</a:t>
            </a:r>
            <a:r>
              <a:rPr kumimoji="1" lang="en-US" altLang="zh-TW" sz="9300" b="1" dirty="0">
                <a:solidFill>
                  <a:srgbClr val="FF0000"/>
                </a:solidFill>
                <a:latin typeface="+mn-lt"/>
                <a:ea typeface="微軟正黑體" pitchFamily="34" charset="-120"/>
              </a:rPr>
              <a:t>, 2025 </a:t>
            </a:r>
            <a:r>
              <a:rPr kumimoji="1" lang="en-US" altLang="zh-TW" sz="9300" dirty="0">
                <a:latin typeface="+mn-lt"/>
                <a:ea typeface="微軟正黑體" pitchFamily="34" charset="-120"/>
              </a:rPr>
              <a:t>. </a:t>
            </a:r>
            <a:r>
              <a:rPr kumimoji="1" lang="en-US" altLang="zh-TW" sz="9300" b="1" dirty="0">
                <a:latin typeface="+mn-lt"/>
                <a:ea typeface="微軟正黑體" pitchFamily="34" charset="-120"/>
              </a:rPr>
              <a:t>The secretariat will print and post your poster in the session room.</a:t>
            </a:r>
          </a:p>
          <a:p>
            <a:pPr marL="609600" indent="-609600" defTabSz="914400">
              <a:spcAft>
                <a:spcPts val="1200"/>
              </a:spcAft>
              <a:buFontTx/>
              <a:buChar char="•"/>
              <a:defRPr/>
            </a:pPr>
            <a:r>
              <a:rPr kumimoji="1" lang="en-US" altLang="zh-TW" sz="9300" dirty="0">
                <a:latin typeface="+mn-lt"/>
                <a:ea typeface="微軟正黑體" pitchFamily="34" charset="-120"/>
              </a:rPr>
              <a:t> The poster session will be held on </a:t>
            </a:r>
            <a:r>
              <a:rPr kumimoji="1" lang="en-US" altLang="zh-TW" sz="9300" b="1" dirty="0">
                <a:solidFill>
                  <a:srgbClr val="FF0000"/>
                </a:solidFill>
                <a:latin typeface="+mn-lt"/>
                <a:ea typeface="微軟正黑體" pitchFamily="34" charset="-120"/>
              </a:rPr>
              <a:t>April 22</a:t>
            </a:r>
            <a:r>
              <a:rPr kumimoji="1" lang="en-US" altLang="zh-TW" sz="9300" b="1" baseline="30000" dirty="0">
                <a:solidFill>
                  <a:srgbClr val="FF0000"/>
                </a:solidFill>
                <a:latin typeface="+mn-lt"/>
                <a:ea typeface="微軟正黑體" pitchFamily="34" charset="-120"/>
              </a:rPr>
              <a:t>nd</a:t>
            </a:r>
            <a:r>
              <a:rPr kumimoji="1" lang="en-US" altLang="zh-TW" sz="9300" b="1" dirty="0">
                <a:solidFill>
                  <a:srgbClr val="FF0000"/>
                </a:solidFill>
                <a:latin typeface="+mn-lt"/>
                <a:ea typeface="微軟正黑體" pitchFamily="34" charset="-120"/>
              </a:rPr>
              <a:t> </a:t>
            </a:r>
            <a:r>
              <a:rPr kumimoji="1" lang="en-US" altLang="zh-TW" sz="9300" dirty="0">
                <a:latin typeface="+mn-lt"/>
                <a:ea typeface="微軟正黑體" pitchFamily="34" charset="-120"/>
              </a:rPr>
              <a:t>, from 12:50 to 17:00</a:t>
            </a:r>
            <a:r>
              <a:rPr kumimoji="1" lang="en-US" altLang="zh-TW" sz="9300" dirty="0">
                <a:solidFill>
                  <a:srgbClr val="FF0000"/>
                </a:solidFill>
                <a:latin typeface="+mn-lt"/>
                <a:ea typeface="微軟正黑體" pitchFamily="34" charset="-120"/>
              </a:rPr>
              <a:t> </a:t>
            </a:r>
            <a:r>
              <a:rPr kumimoji="1" lang="en-US" altLang="zh-TW" sz="9300" b="1" dirty="0">
                <a:solidFill>
                  <a:srgbClr val="FF0000"/>
                </a:solidFill>
                <a:latin typeface="+mn-lt"/>
                <a:ea typeface="微軟正黑體" pitchFamily="34" charset="-120"/>
              </a:rPr>
              <a:t>at Ballroom D (11F) </a:t>
            </a:r>
            <a:r>
              <a:rPr kumimoji="1" lang="en-US" altLang="zh-TW" sz="9300" dirty="0">
                <a:latin typeface="+mn-lt"/>
                <a:ea typeface="微軟正黑體" pitchFamily="34" charset="-120"/>
              </a:rPr>
              <a:t>of the Ambassador Hotel Hsinchu. </a:t>
            </a:r>
          </a:p>
          <a:p>
            <a:pPr marL="609600" indent="-609600" defTabSz="914400">
              <a:spcAft>
                <a:spcPts val="1200"/>
              </a:spcAft>
              <a:buFontTx/>
              <a:buChar char="•"/>
              <a:defRPr/>
            </a:pPr>
            <a:r>
              <a:rPr kumimoji="1" lang="en-US" altLang="zh-TW" sz="9300" b="1" dirty="0">
                <a:latin typeface="+mn-lt"/>
                <a:ea typeface="微軟正黑體" pitchFamily="34" charset="-120"/>
              </a:rPr>
              <a:t> Authors are requested to stay at the poster display area from </a:t>
            </a:r>
            <a:r>
              <a:rPr kumimoji="1" lang="en-US" altLang="zh-TW" sz="9300" b="1" dirty="0">
                <a:solidFill>
                  <a:srgbClr val="FF0000"/>
                </a:solidFill>
                <a:latin typeface="+mn-lt"/>
                <a:ea typeface="微軟正黑體" pitchFamily="34" charset="-120"/>
              </a:rPr>
              <a:t>12:50 to 13:40 </a:t>
            </a:r>
            <a:r>
              <a:rPr kumimoji="1" lang="en-US" altLang="zh-TW" sz="9300" b="1" dirty="0">
                <a:latin typeface="+mn-lt"/>
                <a:ea typeface="微軟正黑體" pitchFamily="34" charset="-120"/>
              </a:rPr>
              <a:t>for opinion exchanges with audience.</a:t>
            </a:r>
            <a:r>
              <a:rPr kumimoji="1" lang="en-US" altLang="zh-TW" sz="9300" dirty="0">
                <a:latin typeface="+mn-lt"/>
                <a:ea typeface="微軟正黑體" pitchFamily="34" charset="-120"/>
              </a:rPr>
              <a:t> </a:t>
            </a:r>
            <a:r>
              <a:rPr kumimoji="1" lang="en-US" altLang="zh-TW" sz="9300" b="1" dirty="0">
                <a:latin typeface="+mn-lt"/>
                <a:ea typeface="微軟正黑體" pitchFamily="34" charset="-120"/>
              </a:rPr>
              <a:t>Presenters need to stand by at 12:40 in the session room.</a:t>
            </a:r>
          </a:p>
          <a:p>
            <a:pPr marL="609600" indent="-609600" defTabSz="914400">
              <a:spcAft>
                <a:spcPts val="1200"/>
              </a:spcAft>
              <a:buFontTx/>
              <a:buChar char="•"/>
              <a:defRPr/>
            </a:pPr>
            <a:r>
              <a:rPr kumimoji="1" lang="en-US" altLang="zh-TW" sz="9300" b="1" dirty="0">
                <a:latin typeface="+mn-lt"/>
                <a:ea typeface="微軟正黑體" pitchFamily="34" charset="-120"/>
              </a:rPr>
              <a:t> </a:t>
            </a:r>
            <a:r>
              <a:rPr kumimoji="1" lang="en-US" altLang="zh-TW" sz="9300" dirty="0">
                <a:latin typeface="+mn-lt"/>
                <a:ea typeface="微軟正黑體" pitchFamily="34" charset="-120"/>
              </a:rPr>
              <a:t>Authors are able to take away his/her own poster after the poster session (17:00).</a:t>
            </a:r>
            <a:br>
              <a:rPr kumimoji="1" lang="en-US" altLang="zh-TW" sz="9300" dirty="0">
                <a:latin typeface="+mn-lt"/>
                <a:ea typeface="微軟正黑體" pitchFamily="34" charset="-120"/>
              </a:rPr>
            </a:br>
            <a:endParaRPr kumimoji="1" lang="en-US" altLang="zh-TW" sz="9300" b="1" dirty="0">
              <a:latin typeface="+mn-lt"/>
              <a:ea typeface="微軟正黑體" pitchFamily="34" charset="-12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1012F43C-E639-2D4A-A2E2-C4BA8B09D9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8207952"/>
            <a:ext cx="32232600" cy="1465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9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2439988" indent="-1982788" eaLnBrk="0" hangingPunct="0">
              <a:defRPr sz="9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4879975" indent="-3965575" eaLnBrk="0" hangingPunct="0">
              <a:defRPr sz="9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7319963" indent="-5948363" eaLnBrk="0" hangingPunct="0">
              <a:defRPr sz="9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9759950" indent="-7931150" eaLnBrk="0" hangingPunct="0">
              <a:defRPr sz="9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10217150" indent="-793115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10674350" indent="-793115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11131550" indent="-793115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11588750" indent="-793115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1371600" indent="-1371600" defTabSz="914400" eaLnBrk="1" hangingPunct="1">
              <a:buFont typeface="+mj-lt"/>
              <a:buAutoNum type="arabicPeriod"/>
              <a:defRPr/>
            </a:pPr>
            <a:r>
              <a:rPr kumimoji="1" lang="en-US" altLang="zh-TW" sz="8600" dirty="0">
                <a:latin typeface="+mn-lt"/>
                <a:ea typeface="微軟正黑體" panose="020B0604030504040204" pitchFamily="34" charset="-120"/>
              </a:rPr>
              <a:t>Please put the Paper Topic and Co-author(s)/Affiliation/ Email information and corresponding email on the above banner and edit the technical content in the white area.</a:t>
            </a:r>
          </a:p>
          <a:p>
            <a:pPr marL="1371600" indent="-1371600" defTabSz="914400" eaLnBrk="1" hangingPunct="1">
              <a:buFont typeface="+mj-lt"/>
              <a:buAutoNum type="arabicPeriod"/>
              <a:defRPr/>
            </a:pPr>
            <a:endParaRPr kumimoji="1" lang="en-US" altLang="zh-TW" sz="8600" dirty="0">
              <a:latin typeface="+mn-lt"/>
              <a:ea typeface="微軟正黑體" panose="020B0604030504040204" pitchFamily="34" charset="-120"/>
            </a:endParaRPr>
          </a:p>
          <a:p>
            <a:pPr marL="1371600" indent="-1371600" defTabSz="914400" eaLnBrk="1" hangingPunct="1">
              <a:buFont typeface="+mj-lt"/>
              <a:buAutoNum type="arabicPeriod"/>
              <a:defRPr/>
            </a:pPr>
            <a:r>
              <a:rPr kumimoji="1" lang="en-US" altLang="zh-TW" sz="8600" dirty="0">
                <a:latin typeface="+mn-lt"/>
                <a:ea typeface="微軟正黑體" panose="020B0604030504040204" pitchFamily="34" charset="-120"/>
              </a:rPr>
              <a:t>Leave 5cm blank between the content and each border.</a:t>
            </a:r>
          </a:p>
          <a:p>
            <a:pPr marL="1371600" indent="-1371600" defTabSz="914400" eaLnBrk="1" hangingPunct="1">
              <a:buFont typeface="+mj-lt"/>
              <a:buAutoNum type="arabicPeriod"/>
              <a:defRPr/>
            </a:pPr>
            <a:endParaRPr kumimoji="1" lang="en-US" altLang="zh-TW" sz="8600" dirty="0">
              <a:latin typeface="+mn-lt"/>
              <a:ea typeface="微軟正黑體" panose="020B0604030504040204" pitchFamily="34" charset="-120"/>
            </a:endParaRPr>
          </a:p>
          <a:p>
            <a:pPr marL="1371600" indent="-1371600" defTabSz="914400" eaLnBrk="1" hangingPunct="1">
              <a:buFont typeface="+mj-lt"/>
              <a:buAutoNum type="arabicPeriod"/>
              <a:defRPr/>
            </a:pPr>
            <a:r>
              <a:rPr kumimoji="1" lang="en-US" altLang="zh-TW" sz="8600" dirty="0">
                <a:latin typeface="+mn-lt"/>
                <a:ea typeface="微軟正黑體" panose="020B0604030504040204" pitchFamily="34" charset="-120"/>
              </a:rPr>
              <a:t>A poster board will be available for your poster presentation. The poster board can accommodate posters in portrait format with a maximum size of </a:t>
            </a:r>
            <a:r>
              <a:rPr kumimoji="1" lang="en-US" altLang="zh-TW" sz="8600" dirty="0">
                <a:solidFill>
                  <a:srgbClr val="FF0000"/>
                </a:solidFill>
                <a:latin typeface="+mn-lt"/>
                <a:ea typeface="微軟正黑體" panose="020B0604030504040204" pitchFamily="34" charset="-120"/>
              </a:rPr>
              <a:t>142 cm (height) x 95 cm (width). </a:t>
            </a:r>
          </a:p>
          <a:p>
            <a:pPr marL="1371600" indent="-1371600" defTabSz="914400" eaLnBrk="1" hangingPunct="1">
              <a:buFont typeface="+mj-lt"/>
              <a:buAutoNum type="arabicPeriod"/>
              <a:defRPr/>
            </a:pPr>
            <a:endParaRPr kumimoji="1" lang="en-US" altLang="zh-TW" sz="8600" dirty="0">
              <a:solidFill>
                <a:srgbClr val="FF0000"/>
              </a:solidFill>
              <a:latin typeface="+mn-lt"/>
              <a:ea typeface="微軟正黑體" panose="020B0604030504040204" pitchFamily="34" charset="-120"/>
            </a:endParaRPr>
          </a:p>
          <a:p>
            <a:pPr marL="1371600" indent="-1371600" defTabSz="914400" eaLnBrk="1" hangingPunct="1">
              <a:buFont typeface="+mj-lt"/>
              <a:buAutoNum type="arabicPeriod"/>
              <a:defRPr/>
            </a:pPr>
            <a:r>
              <a:rPr kumimoji="1" lang="en-US" altLang="zh-TW" sz="8600" dirty="0">
                <a:latin typeface="+mn-lt"/>
                <a:ea typeface="微軟正黑體" panose="020B0604030504040204" pitchFamily="34" charset="-120"/>
              </a:rPr>
              <a:t>Your poster code is marked on the banner of the poster board. </a:t>
            </a:r>
          </a:p>
        </p:txBody>
      </p:sp>
    </p:spTree>
    <p:extLst>
      <p:ext uri="{BB962C8B-B14F-4D97-AF65-F5344CB8AC3E}">
        <p14:creationId xmlns:p14="http://schemas.microsoft.com/office/powerpoint/2010/main" val="4031371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5">
            <a:extLst>
              <a:ext uri="{FF2B5EF4-FFF2-40B4-BE49-F238E27FC236}">
                <a16:creationId xmlns:a16="http://schemas.microsoft.com/office/drawing/2014/main" id="{8A162271-17E0-CB7A-3EFE-1C63A9E852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9113" y="1654175"/>
            <a:ext cx="20173327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TW" sz="24000" b="1" dirty="0">
                <a:solidFill>
                  <a:schemeClr val="bg1"/>
                </a:solidFill>
                <a:latin typeface="+mj-lt"/>
              </a:rPr>
              <a:t>Fonts</a:t>
            </a:r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CE1011E5-FEB7-00CB-6672-641F35174A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9113" y="7432097"/>
            <a:ext cx="26303287" cy="2204153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5000"/>
              </a:lnSpc>
              <a:defRPr/>
            </a:pPr>
            <a:r>
              <a:rPr lang="en-US" altLang="zh-TW" sz="9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Use Arial Bold font</a:t>
            </a:r>
          </a:p>
          <a:p>
            <a:pPr lvl="1">
              <a:lnSpc>
                <a:spcPct val="125000"/>
              </a:lnSpc>
              <a:defRPr/>
            </a:pPr>
            <a:r>
              <a:rPr lang="en-US" altLang="zh-TW" sz="9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Some fonts project poorly </a:t>
            </a:r>
          </a:p>
          <a:p>
            <a:pPr lvl="2">
              <a:lnSpc>
                <a:spcPct val="125000"/>
              </a:lnSpc>
              <a:defRPr/>
            </a:pPr>
            <a:r>
              <a:rPr lang="en-US" altLang="zh-TW" sz="9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Times</a:t>
            </a:r>
          </a:p>
          <a:p>
            <a:pPr lvl="2">
              <a:lnSpc>
                <a:spcPct val="125000"/>
              </a:lnSpc>
              <a:defRPr/>
            </a:pPr>
            <a:r>
              <a:rPr lang="en-US" altLang="zh-TW" sz="9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Bookman</a:t>
            </a:r>
          </a:p>
          <a:p>
            <a:pPr lvl="2">
              <a:lnSpc>
                <a:spcPct val="125000"/>
              </a:lnSpc>
              <a:defRPr/>
            </a:pPr>
            <a:r>
              <a:rPr lang="en-US" altLang="zh-TW" sz="9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Americana</a:t>
            </a:r>
          </a:p>
          <a:p>
            <a:pPr>
              <a:lnSpc>
                <a:spcPct val="125000"/>
              </a:lnSpc>
              <a:defRPr/>
            </a:pPr>
            <a:r>
              <a:rPr lang="en-US" altLang="zh-TW" sz="9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Use as large a font as possible </a:t>
            </a:r>
          </a:p>
          <a:p>
            <a:pPr>
              <a:lnSpc>
                <a:spcPct val="125000"/>
              </a:lnSpc>
              <a:defRPr/>
            </a:pPr>
            <a:r>
              <a:rPr lang="en-US" altLang="zh-TW" sz="9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Main text lines: 96 point</a:t>
            </a:r>
          </a:p>
          <a:p>
            <a:pPr lvl="1">
              <a:lnSpc>
                <a:spcPct val="125000"/>
              </a:lnSpc>
              <a:defRPr/>
            </a:pPr>
            <a:r>
              <a:rPr lang="en-US" altLang="zh-TW" sz="9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Secondary lines: 60 point</a:t>
            </a:r>
          </a:p>
          <a:p>
            <a:pPr lvl="2">
              <a:lnSpc>
                <a:spcPct val="125000"/>
              </a:lnSpc>
              <a:defRPr/>
            </a:pPr>
            <a:r>
              <a:rPr lang="en-US" altLang="zh-TW" sz="9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Smallest text lines: 36 point</a:t>
            </a:r>
          </a:p>
          <a:p>
            <a:pPr lvl="3">
              <a:lnSpc>
                <a:spcPct val="125000"/>
              </a:lnSpc>
              <a:defRPr/>
            </a:pPr>
            <a:r>
              <a:rPr lang="en-US" altLang="zh-TW" sz="9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Anything below 36 is too small (e.g. 36 point)</a:t>
            </a:r>
          </a:p>
        </p:txBody>
      </p:sp>
    </p:spTree>
    <p:extLst>
      <p:ext uri="{BB962C8B-B14F-4D97-AF65-F5344CB8AC3E}">
        <p14:creationId xmlns:p14="http://schemas.microsoft.com/office/powerpoint/2010/main" val="4705521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</TotalTime>
  <Words>265</Words>
  <Application>Microsoft Office PowerPoint</Application>
  <PresentationFormat>自訂</PresentationFormat>
  <Paragraphs>27</Paragraphs>
  <Slides>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李百祥</dc:creator>
  <cp:lastModifiedBy>江筱萍</cp:lastModifiedBy>
  <cp:revision>33</cp:revision>
  <dcterms:created xsi:type="dcterms:W3CDTF">2015-08-14T12:23:34Z</dcterms:created>
  <dcterms:modified xsi:type="dcterms:W3CDTF">2025-01-10T05:46:12Z</dcterms:modified>
</cp:coreProperties>
</file>